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73" r:id="rId4"/>
    <p:sldId id="272" r:id="rId5"/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05B39A-2370-4B56-866F-75F5C3B5DC6E}" v="32" dt="2022-12-15T13:14:42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6" d="100"/>
          <a:sy n="106" d="100"/>
        </p:scale>
        <p:origin x="79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mel, Stephen K" userId="8195ab4f-0edc-46e1-bf14-3b7fe5f2a2b2" providerId="ADAL" clId="{3AD7535F-2CD5-43C1-AD34-95415969E0A6}"/>
    <pc:docChg chg="undo custSel delSld modSld sldOrd">
      <pc:chgData name="Formel, Stephen K" userId="8195ab4f-0edc-46e1-bf14-3b7fe5f2a2b2" providerId="ADAL" clId="{3AD7535F-2CD5-43C1-AD34-95415969E0A6}" dt="2022-12-15T18:05:00.862" v="14"/>
      <pc:docMkLst>
        <pc:docMk/>
      </pc:docMkLst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4152024728" sldId="256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625687564" sldId="257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3311612568" sldId="258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1884027247" sldId="259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2655981491" sldId="260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118065846" sldId="261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4164583627" sldId="262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4041367923" sldId="263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3422317787" sldId="264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290224961" sldId="265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398598666" sldId="266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2270650200" sldId="267"/>
        </pc:sldMkLst>
      </pc:sldChg>
      <pc:sldChg chg="del">
        <pc:chgData name="Formel, Stephen K" userId="8195ab4f-0edc-46e1-bf14-3b7fe5f2a2b2" providerId="ADAL" clId="{3AD7535F-2CD5-43C1-AD34-95415969E0A6}" dt="2022-12-15T13:30:42.241" v="0" actId="2696"/>
        <pc:sldMkLst>
          <pc:docMk/>
          <pc:sldMk cId="3158661842" sldId="268"/>
        </pc:sldMkLst>
      </pc:sldChg>
      <pc:sldChg chg="ord">
        <pc:chgData name="Formel, Stephen K" userId="8195ab4f-0edc-46e1-bf14-3b7fe5f2a2b2" providerId="ADAL" clId="{3AD7535F-2CD5-43C1-AD34-95415969E0A6}" dt="2022-12-15T18:03:36.725" v="12"/>
        <pc:sldMkLst>
          <pc:docMk/>
          <pc:sldMk cId="3731641092" sldId="271"/>
        </pc:sldMkLst>
      </pc:sldChg>
      <pc:sldChg chg="modSp mod">
        <pc:chgData name="Formel, Stephen K" userId="8195ab4f-0edc-46e1-bf14-3b7fe5f2a2b2" providerId="ADAL" clId="{3AD7535F-2CD5-43C1-AD34-95415969E0A6}" dt="2022-12-15T18:03:08.484" v="9" actId="1076"/>
        <pc:sldMkLst>
          <pc:docMk/>
          <pc:sldMk cId="94812921" sldId="272"/>
        </pc:sldMkLst>
        <pc:picChg chg="mod">
          <ac:chgData name="Formel, Stephen K" userId="8195ab4f-0edc-46e1-bf14-3b7fe5f2a2b2" providerId="ADAL" clId="{3AD7535F-2CD5-43C1-AD34-95415969E0A6}" dt="2022-12-15T18:03:08.484" v="9" actId="1076"/>
          <ac:picMkLst>
            <pc:docMk/>
            <pc:sldMk cId="94812921" sldId="272"/>
            <ac:picMk id="6" creationId="{4020BA96-2648-4A6C-84E3-079F9326572D}"/>
          </ac:picMkLst>
        </pc:picChg>
      </pc:sldChg>
      <pc:sldChg chg="modSp mod ord">
        <pc:chgData name="Formel, Stephen K" userId="8195ab4f-0edc-46e1-bf14-3b7fe5f2a2b2" providerId="ADAL" clId="{3AD7535F-2CD5-43C1-AD34-95415969E0A6}" dt="2022-12-15T18:05:00.862" v="14"/>
        <pc:sldMkLst>
          <pc:docMk/>
          <pc:sldMk cId="2664613920" sldId="273"/>
        </pc:sldMkLst>
        <pc:picChg chg="mod">
          <ac:chgData name="Formel, Stephen K" userId="8195ab4f-0edc-46e1-bf14-3b7fe5f2a2b2" providerId="ADAL" clId="{3AD7535F-2CD5-43C1-AD34-95415969E0A6}" dt="2022-12-15T18:03:08.829" v="10" actId="1076"/>
          <ac:picMkLst>
            <pc:docMk/>
            <pc:sldMk cId="2664613920" sldId="273"/>
            <ac:picMk id="6" creationId="{4020BA96-2648-4A6C-84E3-079F932657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803F-2BDD-4681-B18D-5A13F9FBB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61C6B-C021-43DD-9360-28C8E7519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502E-330B-4A90-8EEC-7B185355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9FEEF-094D-48EF-9996-838FA291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00C6-3665-44B3-9343-A3FCA00B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6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935BC-0753-4BD5-A73C-B65BFD8F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C5BC6-E068-498A-B574-8E7D80F8E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C0BB9-704D-4FC6-89DB-1D611423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E74D0-0828-4E8C-8602-49EECA32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83C9E-B57E-4F35-983D-8F02893B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1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C9F6A1-725F-4ACE-87E0-54D1C3B61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8A4BB-CA77-4623-A07F-0CFBBDF92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7F4B2-4264-4FCC-ABD6-E71847B7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C2E99-A8F6-4376-8A14-4652EF6B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CB491-69DC-408C-81F7-C56CC3BAB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EF81-46D0-40FD-BF40-3D8AD594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FC11-E572-4E86-A93C-4FDF43F29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1A30B-29C1-49CA-A15E-3ECD13A1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C5CB0-2D7B-4336-8B6B-B0BA52CB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C7D69-053F-4602-8B94-4BE3B155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3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589C-FEB8-4621-8BEB-A6083CDE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F3A2A-353B-445B-ABAA-DA0F8B053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F3CDC-F2A7-4185-AF9F-34D89604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DD191-6A37-4F08-97B6-5C613186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E20D-9298-4FDB-9AE1-42AB1884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3BCB-984F-4EEB-9503-803F5D5A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FB8C-3BF6-424F-BDB7-9E745086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A0C33-F61A-4210-8CEF-61AEAA10D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5B405-D18D-4D36-B951-86D04979F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B7BF4-60ED-41CA-864E-A6DCBCBF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7D201-B00A-460E-867F-FC2AD292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8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9FE3-6589-430A-865F-D8410FAE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FE057-EF98-4E9F-B49C-4C7E3F663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13474-20CE-4A97-AC4D-C95CCD233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0A9F05-78A4-4EDA-A20E-4B235BE79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19199-FA81-4F9D-9A24-C8A8E47B5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60816D-2A8E-4341-8341-5B9910CF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CDAA1-0789-4610-9130-14526B5F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009FC3-713D-4A13-8290-1B42D35C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8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3462-A599-4A45-BB04-23FDE86F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250E4-A8AD-4EBC-8A02-4DAE42A1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2D5B6-245C-46C4-940C-45A6F3DB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2045F-55A0-45DE-8B86-4F4F0612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0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E89A0E-E20F-42CF-B896-361081D0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CEDEF-3CF7-4CEA-BE75-8C402E8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9E790-208F-491C-B888-578CB28E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7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AAE8-F99C-485B-B8A6-E3019F53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67FC-82E4-4CA9-9906-A4381486C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44AC4-2B25-484C-B12C-49FE22BD0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F0C7C-9281-4D64-AC7C-6E8EDCA4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968B3-0EC2-4404-9D86-A1FCC05D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6C000-3459-4A23-84BA-D3C0A07B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7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C7AF-D0FC-4CB5-B80B-C6429B90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9C170-6DD1-4080-833A-EFC3A300E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3B0E5-5493-456B-A278-57B21385E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5543A-5FB1-4D18-A3FB-72882841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E7451-13AD-4184-A293-90855890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CC7BE-A74E-462B-922C-77715539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3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3AA04-D603-4EF1-8FDF-0326F15D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3FC91-6EEB-4657-9E55-5E6B1E199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8BDA-E083-405C-AE52-A334326B5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B6F19-03EE-4614-A17B-0F7E76A3FF5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604A6-6314-4E70-A244-9FAB99D17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25962-B90E-4C71-9F9C-C0116A91C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70B9A-8A59-46F1-9F64-74611CBC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9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8FB1-3E30-4BAD-AEC5-A008886ED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Comparison of ES50/100 CONUS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99957-71F2-4AAE-A9FD-BB757D3C2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 15, 2022</a:t>
            </a:r>
          </a:p>
          <a:p>
            <a:r>
              <a:rPr lang="en-US" dirty="0"/>
              <a:t>Questions to sformel@usgs.gov</a:t>
            </a:r>
          </a:p>
        </p:txBody>
      </p:sp>
    </p:spTree>
    <p:extLst>
      <p:ext uri="{BB962C8B-B14F-4D97-AF65-F5344CB8AC3E}">
        <p14:creationId xmlns:p14="http://schemas.microsoft.com/office/powerpoint/2010/main" val="238567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5163116" y="303599"/>
            <a:ext cx="301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5. ES50 </a:t>
            </a:r>
            <a:r>
              <a:rPr lang="en-US" dirty="0">
                <a:highlight>
                  <a:srgbClr val="FFFF00"/>
                </a:highlight>
              </a:rPr>
              <a:t>GBIF + OBIS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4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5163116" y="303599"/>
            <a:ext cx="292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5. ES100 </a:t>
            </a:r>
            <a:r>
              <a:rPr lang="en-US" dirty="0">
                <a:highlight>
                  <a:srgbClr val="FFFF00"/>
                </a:highlight>
              </a:rPr>
              <a:t>GBIF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1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5163116" y="303599"/>
            <a:ext cx="3132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5. ES100 </a:t>
            </a:r>
            <a:r>
              <a:rPr lang="en-US" dirty="0">
                <a:highlight>
                  <a:srgbClr val="FFFF00"/>
                </a:highlight>
              </a:rPr>
              <a:t>GBIF + OBIS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BCF45-E23A-4F76-8C8D-756812381277}"/>
              </a:ext>
            </a:extLst>
          </p:cNvPr>
          <p:cNvSpPr txBox="1"/>
          <p:nvPr/>
        </p:nvSpPr>
        <p:spPr>
          <a:xfrm>
            <a:off x="3095627" y="330361"/>
            <a:ext cx="600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2010s, res 5. ES50 </a:t>
            </a:r>
            <a:r>
              <a:rPr lang="en-US" dirty="0">
                <a:highlight>
                  <a:srgbClr val="FFFF00"/>
                </a:highlight>
              </a:rPr>
              <a:t>GBIF only (clipped to CONUS bounding box)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0BA96-2648-4A6C-84E3-079F9326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" y="796538"/>
            <a:ext cx="11515726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26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57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Comparison of ES50/100 CONUS Maps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ES50 CONUS Maps</dc:title>
  <dc:creator>Formel, Stephen K</dc:creator>
  <cp:lastModifiedBy>Formel, Stephen K</cp:lastModifiedBy>
  <cp:revision>2</cp:revision>
  <dcterms:created xsi:type="dcterms:W3CDTF">2022-12-08T18:33:33Z</dcterms:created>
  <dcterms:modified xsi:type="dcterms:W3CDTF">2022-12-15T18:05:11Z</dcterms:modified>
</cp:coreProperties>
</file>